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9469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D0E8-149B-4C78-9904-453865002D4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7857-D1DC-40DB-80EB-E9C6A47FF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4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D0E8-149B-4C78-9904-453865002D4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7857-D1DC-40DB-80EB-E9C6A47FF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16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D0E8-149B-4C78-9904-453865002D4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7857-D1DC-40DB-80EB-E9C6A47FF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63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D0E8-149B-4C78-9904-453865002D4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7857-D1DC-40DB-80EB-E9C6A47FF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5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D0E8-149B-4C78-9904-453865002D4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7857-D1DC-40DB-80EB-E9C6A47FF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2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D0E8-149B-4C78-9904-453865002D4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7857-D1DC-40DB-80EB-E9C6A47FF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0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D0E8-149B-4C78-9904-453865002D4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7857-D1DC-40DB-80EB-E9C6A47FF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48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D0E8-149B-4C78-9904-453865002D4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7857-D1DC-40DB-80EB-E9C6A47FF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36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D0E8-149B-4C78-9904-453865002D4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7857-D1DC-40DB-80EB-E9C6A47FF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3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D0E8-149B-4C78-9904-453865002D4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7857-D1DC-40DB-80EB-E9C6A47FF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7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D0E8-149B-4C78-9904-453865002D4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7857-D1DC-40DB-80EB-E9C6A47FF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25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9D0E8-149B-4C78-9904-453865002D4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17857-D1DC-40DB-80EB-E9C6A47FF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1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7966"/>
          </a:xfrm>
        </p:spPr>
        <p:txBody>
          <a:bodyPr>
            <a:normAutofit fontScale="90000"/>
          </a:bodyPr>
          <a:lstStyle/>
          <a:p>
            <a:r>
              <a:rPr lang="en-US" i="1" dirty="0">
                <a:solidFill>
                  <a:srgbClr val="FF0000"/>
                </a:solidFill>
                <a:latin typeface="Berlin Sans FB Demi" panose="020E0802020502020306" pitchFamily="34" charset="0"/>
              </a:rPr>
              <a:t>Fashion Show  </a:t>
            </a:r>
            <a:r>
              <a:rPr lang="en-US" i="1" dirty="0" err="1">
                <a:solidFill>
                  <a:srgbClr val="FF0000"/>
                </a:solidFill>
                <a:latin typeface="Berlin Sans FB Demi" panose="020E0802020502020306" pitchFamily="34" charset="0"/>
              </a:rPr>
              <a:t>M</a:t>
            </a:r>
            <a:r>
              <a:rPr lang="en-US" sz="2400" i="1" dirty="0" err="1">
                <a:solidFill>
                  <a:srgbClr val="FF0000"/>
                </a:solidFill>
                <a:latin typeface="Berlin Sans FB Demi" panose="020E0802020502020306" pitchFamily="34" charset="0"/>
              </a:rPr>
              <a:t>oda</a:t>
            </a:r>
            <a:r>
              <a:rPr lang="en-US" sz="2400" i="1" dirty="0">
                <a:solidFill>
                  <a:srgbClr val="FF0000"/>
                </a:solidFill>
                <a:latin typeface="Berlin Sans FB Demi" panose="020E0802020502020306" pitchFamily="34" charset="0"/>
              </a:rPr>
              <a:t> Casual</a:t>
            </a:r>
            <a:br>
              <a:rPr lang="en-US" sz="2400" i="1" dirty="0">
                <a:solidFill>
                  <a:srgbClr val="FF0000"/>
                </a:solidFill>
                <a:latin typeface="Berlin Sans FB Demi" panose="020E0802020502020306" pitchFamily="34" charset="0"/>
              </a:rPr>
            </a:br>
            <a:r>
              <a:rPr lang="en-US" sz="3600" i="1" dirty="0">
                <a:solidFill>
                  <a:srgbClr val="FF0000"/>
                </a:solidFill>
                <a:latin typeface="Berlin Sans FB Demi" panose="020E0802020502020306" pitchFamily="34" charset="0"/>
              </a:rPr>
              <a:t>SpanishRus@gmail.com</a:t>
            </a:r>
          </a:p>
        </p:txBody>
      </p:sp>
      <p:sp>
        <p:nvSpPr>
          <p:cNvPr id="10" name="Text Box 2"/>
          <p:cNvSpPr txBox="1">
            <a:spLocks noGrp="1" noChangeArrowheads="1"/>
          </p:cNvSpPr>
          <p:nvPr>
            <p:ph sz="half" idx="1"/>
          </p:nvPr>
        </p:nvSpPr>
        <p:spPr bwMode="auto">
          <a:xfrm>
            <a:off x="914400" y="1409989"/>
            <a:ext cx="5181600" cy="522957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señorita Rodriguez (</a:t>
            </a:r>
            <a:r>
              <a:rPr lang="es-ES_tradn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Keara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s-ES_tradn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middle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lleva un </a:t>
            </a:r>
            <a:r>
              <a:rPr lang="es-ES_trad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hermoso </a:t>
            </a:r>
            <a:r>
              <a:rPr lang="es-ES_tradnl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collar</a:t>
            </a:r>
            <a:r>
              <a:rPr lang="es-ES_trad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dorado.</a:t>
            </a:r>
            <a:r>
              <a:rPr lang="es-ES_trad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Ese 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bello collar</a:t>
            </a:r>
            <a:r>
              <a:rPr lang="es-ES_tradnl" sz="2400" dirty="0">
                <a:solidFill>
                  <a:srgbClr val="FF33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hace juego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s-ES_trad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</a:t>
            </a:r>
            <a:r>
              <a:rPr lang="es-ES_tradnl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jeans</a:t>
            </a:r>
            <a:r>
              <a:rPr lang="es-ES_tradn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cómodos y blancos</a:t>
            </a:r>
            <a:r>
              <a:rPr lang="es-ES_trad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tenis</a:t>
            </a:r>
            <a:r>
              <a:rPr lang="es-ES_trad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son blancos y de marca Converse, </a:t>
            </a:r>
            <a:r>
              <a:rPr lang="es-ES_tradnl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están de moda.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la señorita Rodriguez, </a:t>
            </a:r>
            <a:r>
              <a:rPr lang="es-ES_tradnl" sz="2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interesa 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estar a la moda. </a:t>
            </a:r>
            <a:r>
              <a:rPr lang="es-ES_trad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estilo casual solo </a:t>
            </a:r>
            <a:r>
              <a:rPr lang="es-ES_tradnl" sz="2400" dirty="0">
                <a:solidFill>
                  <a:srgbClr val="C55A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cuesta </a:t>
            </a:r>
            <a:r>
              <a:rPr lang="es-ES_tradnl" sz="2400">
                <a:solidFill>
                  <a:srgbClr val="C55A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$150 </a:t>
            </a:r>
            <a:r>
              <a:rPr lang="es-ES_tradnl" sz="2400" dirty="0">
                <a:solidFill>
                  <a:srgbClr val="C55A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dólares. 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 </a:t>
            </a:r>
            <a:r>
              <a:rPr lang="es-ES_tradnl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 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usted puede usar </a:t>
            </a:r>
            <a:r>
              <a:rPr lang="es-ES_trad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conjunto (look) en cualquier ocasión. Los zapatos son de la </a:t>
            </a:r>
            <a:r>
              <a:rPr lang="es-ES_tradnl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tienda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Famous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Footwear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Yo </a:t>
            </a:r>
            <a:r>
              <a:rPr lang="es-ES_tradnl" sz="2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conozco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esa</a:t>
            </a:r>
            <a:r>
              <a:rPr lang="es-ES_trad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tienda y sus zapatos son de buena calidad.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2" t="7587" r="9314" b="5160"/>
          <a:stretch/>
        </p:blipFill>
        <p:spPr>
          <a:xfrm>
            <a:off x="7028589" y="536851"/>
            <a:ext cx="4325211" cy="6085205"/>
          </a:xfrm>
        </p:spPr>
      </p:pic>
    </p:spTree>
    <p:extLst>
      <p:ext uri="{BB962C8B-B14F-4D97-AF65-F5344CB8AC3E}">
        <p14:creationId xmlns:p14="http://schemas.microsoft.com/office/powerpoint/2010/main" val="2912661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102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Berlin Sans FB Demi</vt:lpstr>
      <vt:lpstr>Calibri</vt:lpstr>
      <vt:lpstr>Calibri Light</vt:lpstr>
      <vt:lpstr>Times New Roman</vt:lpstr>
      <vt:lpstr>Office Theme</vt:lpstr>
      <vt:lpstr>Fashion Show  Moda Casual SpanishRus@gmail.com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Fashion Show</dc:title>
  <dc:creator>Mariela Pulido</dc:creator>
  <cp:lastModifiedBy>Delores Kolen</cp:lastModifiedBy>
  <cp:revision>10</cp:revision>
  <cp:lastPrinted>2018-10-22T15:06:20Z</cp:lastPrinted>
  <dcterms:created xsi:type="dcterms:W3CDTF">2017-03-28T12:16:40Z</dcterms:created>
  <dcterms:modified xsi:type="dcterms:W3CDTF">2018-10-22T15:06:36Z</dcterms:modified>
</cp:coreProperties>
</file>